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1"/>
  </p:notesMasterIdLst>
  <p:handoutMasterIdLst>
    <p:handoutMasterId r:id="rId12"/>
  </p:handoutMasterIdLst>
  <p:sldIdLst>
    <p:sldId id="18691" r:id="rId8"/>
    <p:sldId id="18696" r:id="rId9"/>
    <p:sldId id="18697" r:id="rId1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29/5/2025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29/5/2025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71F3D-8C9C-905B-CEF5-EDA133CD4E2B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this meeting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C57B7-CDA9-6052-3C48-20E680E89B89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571EA-28BD-8D3F-80EA-66D5A37B198E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30944420-8C30-5EDD-B032-F677F413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EA26BC-981E-172B-DDE0-C62CBAD0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EB16F-4D93-360F-ACC7-562A6C5170EC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83715" y="1173182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community;</a:t>
            </a:r>
          </a:p>
          <a:p>
            <a:pPr lvl="1"/>
            <a:br>
              <a:rPr lang="en-US" dirty="0"/>
            </a:br>
            <a:r>
              <a:rPr lang="en-US" dirty="0"/>
              <a:t>Wishlist includes: scalability (HPC); new examples; automatic differentiation, Surrogate modelling. Link to new optimization and sampling packages…</a:t>
            </a:r>
          </a:p>
          <a:p>
            <a:endParaRPr lang="en-US" dirty="0"/>
          </a:p>
          <a:p>
            <a:r>
              <a:rPr lang="en-US" dirty="0"/>
              <a:t>Work with us &amp; get involved:</a:t>
            </a:r>
          </a:p>
          <a:p>
            <a:pPr lvl="1"/>
            <a:r>
              <a:rPr lang="en-AU" dirty="0"/>
              <a:t>c</a:t>
            </a:r>
            <a:r>
              <a:rPr lang="en-AU" dirty="0">
                <a:effectLst/>
              </a:rPr>
              <a:t>reating an application example using </a:t>
            </a:r>
            <a:r>
              <a:rPr lang="en-AU" dirty="0" err="1">
                <a:effectLst/>
              </a:rPr>
              <a:t>CoFI</a:t>
            </a:r>
            <a:r>
              <a:rPr lang="en-AU" dirty="0"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/>
              <a:t>join our slack community: 		raise an issue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effectLst/>
              </a:rPr>
              <a:t>    </a:t>
            </a:r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  <a:r>
              <a:rPr lang="en-AU" dirty="0"/>
              <a:t>	    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inlab</a:t>
            </a:r>
            <a:r>
              <a:rPr lang="en-AU" dirty="0"/>
              <a:t>-geo/</a:t>
            </a:r>
            <a:r>
              <a:rPr lang="en-AU" dirty="0" err="1"/>
              <a:t>cofi</a:t>
            </a:r>
            <a:r>
              <a:rPr lang="en-AU" dirty="0"/>
              <a:t>/issues</a:t>
            </a:r>
            <a:endParaRPr lang="en-AU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D9A1DDA-41B3-525C-0539-89B1BF595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2A91-3B90-0307-B8B8-17EB2BB6EC11}"/>
              </a:ext>
            </a:extLst>
          </p:cNvPr>
          <p:cNvSpPr txBox="1"/>
          <p:nvPr/>
        </p:nvSpPr>
        <p:spPr>
          <a:xfrm>
            <a:off x="1979712" y="651193"/>
            <a:ext cx="6621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This is an </a:t>
            </a:r>
            <a:r>
              <a:rPr lang="en-US" sz="3200" b="1" dirty="0">
                <a:solidFill>
                  <a:srgbClr val="C00000"/>
                </a:solidFill>
              </a:rPr>
              <a:t>open source </a:t>
            </a:r>
            <a:r>
              <a:rPr lang="en-US" sz="3200" dirty="0">
                <a:solidFill>
                  <a:srgbClr val="C0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864</TotalTime>
  <Words>264</Words>
  <Application>Microsoft Macintosh PowerPoint</Application>
  <PresentationFormat>On-screen Show (16:9)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this meeting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109</cp:revision>
  <cp:lastPrinted>2024-02-06T05:29:14Z</cp:lastPrinted>
  <dcterms:created xsi:type="dcterms:W3CDTF">2024-01-02T22:42:33Z</dcterms:created>
  <dcterms:modified xsi:type="dcterms:W3CDTF">2025-05-29T02:54:35Z</dcterms:modified>
</cp:coreProperties>
</file>